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3" r:id="rId1"/>
  </p:sldMasterIdLst>
  <p:notesMasterIdLst>
    <p:notesMasterId r:id="rId3"/>
  </p:notesMasterIdLst>
  <p:sldIdLst>
    <p:sldId id="259" r:id="rId2"/>
  </p:sldIdLst>
  <p:sldSz cx="7775575" cy="10907713"/>
  <p:notesSz cx="6807200" cy="9939338"/>
  <p:defaultTextStyle>
    <a:defPPr>
      <a:defRPr lang="ja-JP"/>
    </a:defPPr>
    <a:lvl1pPr marL="0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1pPr>
    <a:lvl2pPr marL="509504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2pPr>
    <a:lvl3pPr marL="1019007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3pPr>
    <a:lvl4pPr marL="1528511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4pPr>
    <a:lvl5pPr marL="2038015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5pPr>
    <a:lvl6pPr marL="2547518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6pPr>
    <a:lvl7pPr marL="3057022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7pPr>
    <a:lvl8pPr marL="3566526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8pPr>
    <a:lvl9pPr marL="4076029" algn="l" defTabSz="1019007" rtl="0" eaLnBrk="1" latinLnBrk="0" hangingPunct="1">
      <a:defRPr kumimoji="1" sz="200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435">
          <p15:clr>
            <a:srgbClr val="A4A3A4"/>
          </p15:clr>
        </p15:guide>
        <p15:guide id="2" pos="244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FEE12"/>
    <a:srgbClr val="089CA3"/>
    <a:srgbClr val="E61853"/>
    <a:srgbClr val="BAEAEC"/>
    <a:srgbClr val="E5FAFF"/>
    <a:srgbClr val="0051A9"/>
    <a:srgbClr val="0000FF"/>
    <a:srgbClr val="FFFFCC"/>
    <a:srgbClr val="000000"/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8" d="100"/>
          <a:sy n="88" d="100"/>
        </p:scale>
        <p:origin x="-2838" y="-66"/>
      </p:cViewPr>
      <p:guideLst>
        <p:guide orient="horz" pos="3435"/>
        <p:guide pos="244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9786" cy="498693"/>
          </a:xfrm>
          <a:prstGeom prst="rect">
            <a:avLst/>
          </a:prstGeom>
        </p:spPr>
        <p:txBody>
          <a:bodyPr vert="horz" lIns="91586" tIns="45793" rIns="91586" bIns="45793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5840" y="1"/>
            <a:ext cx="2949786" cy="498693"/>
          </a:xfrm>
          <a:prstGeom prst="rect">
            <a:avLst/>
          </a:prstGeom>
        </p:spPr>
        <p:txBody>
          <a:bodyPr vert="horz" lIns="91586" tIns="45793" rIns="91586" bIns="45793" rtlCol="0"/>
          <a:lstStyle>
            <a:lvl1pPr algn="r">
              <a:defRPr sz="1200"/>
            </a:lvl1pPr>
          </a:lstStyle>
          <a:p>
            <a:fld id="{70F99883-74AE-4A2C-81B7-5B86A08198C0}" type="datetimeFigureOut">
              <a:rPr kumimoji="1" lang="ja-JP" altLang="en-US" smtClean="0"/>
              <a:t>2015/4/14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208213" y="1243013"/>
            <a:ext cx="2390775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86" tIns="45793" rIns="91586" bIns="45793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0720" y="4783308"/>
            <a:ext cx="5445760" cy="3913614"/>
          </a:xfrm>
          <a:prstGeom prst="rect">
            <a:avLst/>
          </a:prstGeom>
        </p:spPr>
        <p:txBody>
          <a:bodyPr vert="horz" lIns="91586" tIns="45793" rIns="91586" bIns="45793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2" y="9440649"/>
            <a:ext cx="2949786" cy="498692"/>
          </a:xfrm>
          <a:prstGeom prst="rect">
            <a:avLst/>
          </a:prstGeom>
        </p:spPr>
        <p:txBody>
          <a:bodyPr vert="horz" lIns="91586" tIns="45793" rIns="91586" bIns="45793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5840" y="9440649"/>
            <a:ext cx="2949786" cy="498692"/>
          </a:xfrm>
          <a:prstGeom prst="rect">
            <a:avLst/>
          </a:prstGeom>
        </p:spPr>
        <p:txBody>
          <a:bodyPr vert="horz" lIns="91586" tIns="45793" rIns="91586" bIns="45793" rtlCol="0" anchor="b"/>
          <a:lstStyle>
            <a:lvl1pPr algn="r">
              <a:defRPr sz="1200"/>
            </a:lvl1pPr>
          </a:lstStyle>
          <a:p>
            <a:fld id="{ACD93CC5-A9B8-46A1-B8C3-70AA73E05DA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70022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1pPr>
    <a:lvl2pPr marL="509504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2pPr>
    <a:lvl3pPr marL="1019007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3pPr>
    <a:lvl4pPr marL="1528511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4pPr>
    <a:lvl5pPr marL="2038015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5pPr>
    <a:lvl6pPr marL="2547518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6pPr>
    <a:lvl7pPr marL="3057022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7pPr>
    <a:lvl8pPr marL="3566526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8pPr>
    <a:lvl9pPr marL="4076029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D93CC5-A9B8-46A1-B8C3-70AA73E05DA2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242851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34572" y="10109836"/>
            <a:ext cx="1749504" cy="580736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smtClean="0"/>
              <a:t>4/14/2015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575659" y="10109836"/>
            <a:ext cx="2624257" cy="580736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5491500" y="10109836"/>
            <a:ext cx="1749504" cy="580736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379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071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048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5" r:id="rId2"/>
  </p:sldLayoutIdLst>
  <p:txStyles>
    <p:titleStyle>
      <a:lvl1pPr algn="l" defTabSz="1530030" rtl="0" eaLnBrk="1" latinLnBrk="0" hangingPunct="1">
        <a:lnSpc>
          <a:spcPct val="90000"/>
        </a:lnSpc>
        <a:spcBef>
          <a:spcPct val="0"/>
        </a:spcBef>
        <a:buNone/>
        <a:defRPr kumimoji="1" sz="73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2508" indent="-382508" algn="l" defTabSz="1530030" rtl="0" eaLnBrk="1" latinLnBrk="0" hangingPunct="1">
        <a:lnSpc>
          <a:spcPct val="90000"/>
        </a:lnSpc>
        <a:spcBef>
          <a:spcPts val="1672"/>
        </a:spcBef>
        <a:buFont typeface="Arial" panose="020B0604020202020204" pitchFamily="34" charset="0"/>
        <a:buChar char="•"/>
        <a:defRPr kumimoji="1" sz="4685" kern="1200">
          <a:solidFill>
            <a:schemeClr val="tx1"/>
          </a:solidFill>
          <a:latin typeface="+mn-lt"/>
          <a:ea typeface="+mn-ea"/>
          <a:cs typeface="+mn-cs"/>
        </a:defRPr>
      </a:lvl1pPr>
      <a:lvl2pPr marL="1147523" indent="-382508" algn="l" defTabSz="1530030" rtl="0" eaLnBrk="1" latinLnBrk="0" hangingPunct="1">
        <a:lnSpc>
          <a:spcPct val="90000"/>
        </a:lnSpc>
        <a:spcBef>
          <a:spcPts val="836"/>
        </a:spcBef>
        <a:buFont typeface="Arial" panose="020B0604020202020204" pitchFamily="34" charset="0"/>
        <a:buChar char="•"/>
        <a:defRPr kumimoji="1" sz="4016" kern="1200">
          <a:solidFill>
            <a:schemeClr val="tx1"/>
          </a:solidFill>
          <a:latin typeface="+mn-lt"/>
          <a:ea typeface="+mn-ea"/>
          <a:cs typeface="+mn-cs"/>
        </a:defRPr>
      </a:lvl2pPr>
      <a:lvl3pPr marL="1912538" indent="-382508" algn="l" defTabSz="1530030" rtl="0" eaLnBrk="1" latinLnBrk="0" hangingPunct="1">
        <a:lnSpc>
          <a:spcPct val="90000"/>
        </a:lnSpc>
        <a:spcBef>
          <a:spcPts val="836"/>
        </a:spcBef>
        <a:buFont typeface="Arial" panose="020B0604020202020204" pitchFamily="34" charset="0"/>
        <a:buChar char="•"/>
        <a:defRPr kumimoji="1" sz="3347" kern="1200">
          <a:solidFill>
            <a:schemeClr val="tx1"/>
          </a:solidFill>
          <a:latin typeface="+mn-lt"/>
          <a:ea typeface="+mn-ea"/>
          <a:cs typeface="+mn-cs"/>
        </a:defRPr>
      </a:lvl3pPr>
      <a:lvl4pPr marL="2677552" indent="-382508" algn="l" defTabSz="1530030" rtl="0" eaLnBrk="1" latinLnBrk="0" hangingPunct="1">
        <a:lnSpc>
          <a:spcPct val="90000"/>
        </a:lnSpc>
        <a:spcBef>
          <a:spcPts val="836"/>
        </a:spcBef>
        <a:buFont typeface="Arial" panose="020B0604020202020204" pitchFamily="34" charset="0"/>
        <a:buChar char="•"/>
        <a:defRPr kumimoji="1" sz="3013" kern="1200">
          <a:solidFill>
            <a:schemeClr val="tx1"/>
          </a:solidFill>
          <a:latin typeface="+mn-lt"/>
          <a:ea typeface="+mn-ea"/>
          <a:cs typeface="+mn-cs"/>
        </a:defRPr>
      </a:lvl4pPr>
      <a:lvl5pPr marL="3442567" indent="-382508" algn="l" defTabSz="1530030" rtl="0" eaLnBrk="1" latinLnBrk="0" hangingPunct="1">
        <a:lnSpc>
          <a:spcPct val="90000"/>
        </a:lnSpc>
        <a:spcBef>
          <a:spcPts val="836"/>
        </a:spcBef>
        <a:buFont typeface="Arial" panose="020B0604020202020204" pitchFamily="34" charset="0"/>
        <a:buChar char="•"/>
        <a:defRPr kumimoji="1" sz="3013" kern="1200">
          <a:solidFill>
            <a:schemeClr val="tx1"/>
          </a:solidFill>
          <a:latin typeface="+mn-lt"/>
          <a:ea typeface="+mn-ea"/>
          <a:cs typeface="+mn-cs"/>
        </a:defRPr>
      </a:lvl5pPr>
      <a:lvl6pPr marL="4207581" indent="-382508" algn="l" defTabSz="1530030" rtl="0" eaLnBrk="1" latinLnBrk="0" hangingPunct="1">
        <a:lnSpc>
          <a:spcPct val="90000"/>
        </a:lnSpc>
        <a:spcBef>
          <a:spcPts val="836"/>
        </a:spcBef>
        <a:buFont typeface="Arial" panose="020B0604020202020204" pitchFamily="34" charset="0"/>
        <a:buChar char="•"/>
        <a:defRPr kumimoji="1" sz="3013" kern="1200">
          <a:solidFill>
            <a:schemeClr val="tx1"/>
          </a:solidFill>
          <a:latin typeface="+mn-lt"/>
          <a:ea typeface="+mn-ea"/>
          <a:cs typeface="+mn-cs"/>
        </a:defRPr>
      </a:lvl6pPr>
      <a:lvl7pPr marL="4972598" indent="-382508" algn="l" defTabSz="1530030" rtl="0" eaLnBrk="1" latinLnBrk="0" hangingPunct="1">
        <a:lnSpc>
          <a:spcPct val="90000"/>
        </a:lnSpc>
        <a:spcBef>
          <a:spcPts val="836"/>
        </a:spcBef>
        <a:buFont typeface="Arial" panose="020B0604020202020204" pitchFamily="34" charset="0"/>
        <a:buChar char="•"/>
        <a:defRPr kumimoji="1" sz="3013" kern="1200">
          <a:solidFill>
            <a:schemeClr val="tx1"/>
          </a:solidFill>
          <a:latin typeface="+mn-lt"/>
          <a:ea typeface="+mn-ea"/>
          <a:cs typeface="+mn-cs"/>
        </a:defRPr>
      </a:lvl7pPr>
      <a:lvl8pPr marL="5737613" indent="-382508" algn="l" defTabSz="1530030" rtl="0" eaLnBrk="1" latinLnBrk="0" hangingPunct="1">
        <a:lnSpc>
          <a:spcPct val="90000"/>
        </a:lnSpc>
        <a:spcBef>
          <a:spcPts val="836"/>
        </a:spcBef>
        <a:buFont typeface="Arial" panose="020B0604020202020204" pitchFamily="34" charset="0"/>
        <a:buChar char="•"/>
        <a:defRPr kumimoji="1" sz="3013" kern="1200">
          <a:solidFill>
            <a:schemeClr val="tx1"/>
          </a:solidFill>
          <a:latin typeface="+mn-lt"/>
          <a:ea typeface="+mn-ea"/>
          <a:cs typeface="+mn-cs"/>
        </a:defRPr>
      </a:lvl8pPr>
      <a:lvl9pPr marL="6502627" indent="-382508" algn="l" defTabSz="1530030" rtl="0" eaLnBrk="1" latinLnBrk="0" hangingPunct="1">
        <a:lnSpc>
          <a:spcPct val="90000"/>
        </a:lnSpc>
        <a:spcBef>
          <a:spcPts val="836"/>
        </a:spcBef>
        <a:buFont typeface="Arial" panose="020B0604020202020204" pitchFamily="34" charset="0"/>
        <a:buChar char="•"/>
        <a:defRPr kumimoji="1" sz="3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530030" rtl="0" eaLnBrk="1" latinLnBrk="0" hangingPunct="1">
        <a:defRPr kumimoji="1" sz="3013" kern="1200">
          <a:solidFill>
            <a:schemeClr val="tx1"/>
          </a:solidFill>
          <a:latin typeface="+mn-lt"/>
          <a:ea typeface="+mn-ea"/>
          <a:cs typeface="+mn-cs"/>
        </a:defRPr>
      </a:lvl1pPr>
      <a:lvl2pPr marL="765014" algn="l" defTabSz="1530030" rtl="0" eaLnBrk="1" latinLnBrk="0" hangingPunct="1">
        <a:defRPr kumimoji="1" sz="3013" kern="1200">
          <a:solidFill>
            <a:schemeClr val="tx1"/>
          </a:solidFill>
          <a:latin typeface="+mn-lt"/>
          <a:ea typeface="+mn-ea"/>
          <a:cs typeface="+mn-cs"/>
        </a:defRPr>
      </a:lvl2pPr>
      <a:lvl3pPr marL="1530030" algn="l" defTabSz="1530030" rtl="0" eaLnBrk="1" latinLnBrk="0" hangingPunct="1">
        <a:defRPr kumimoji="1" sz="3013" kern="1200">
          <a:solidFill>
            <a:schemeClr val="tx1"/>
          </a:solidFill>
          <a:latin typeface="+mn-lt"/>
          <a:ea typeface="+mn-ea"/>
          <a:cs typeface="+mn-cs"/>
        </a:defRPr>
      </a:lvl3pPr>
      <a:lvl4pPr marL="2295044" algn="l" defTabSz="1530030" rtl="0" eaLnBrk="1" latinLnBrk="0" hangingPunct="1">
        <a:defRPr kumimoji="1" sz="3013" kern="1200">
          <a:solidFill>
            <a:schemeClr val="tx1"/>
          </a:solidFill>
          <a:latin typeface="+mn-lt"/>
          <a:ea typeface="+mn-ea"/>
          <a:cs typeface="+mn-cs"/>
        </a:defRPr>
      </a:lvl4pPr>
      <a:lvl5pPr marL="3060061" algn="l" defTabSz="1530030" rtl="0" eaLnBrk="1" latinLnBrk="0" hangingPunct="1">
        <a:defRPr kumimoji="1" sz="3013" kern="1200">
          <a:solidFill>
            <a:schemeClr val="tx1"/>
          </a:solidFill>
          <a:latin typeface="+mn-lt"/>
          <a:ea typeface="+mn-ea"/>
          <a:cs typeface="+mn-cs"/>
        </a:defRPr>
      </a:lvl5pPr>
      <a:lvl6pPr marL="3825075" algn="l" defTabSz="1530030" rtl="0" eaLnBrk="1" latinLnBrk="0" hangingPunct="1">
        <a:defRPr kumimoji="1" sz="3013" kern="1200">
          <a:solidFill>
            <a:schemeClr val="tx1"/>
          </a:solidFill>
          <a:latin typeface="+mn-lt"/>
          <a:ea typeface="+mn-ea"/>
          <a:cs typeface="+mn-cs"/>
        </a:defRPr>
      </a:lvl6pPr>
      <a:lvl7pPr marL="4590089" algn="l" defTabSz="1530030" rtl="0" eaLnBrk="1" latinLnBrk="0" hangingPunct="1">
        <a:defRPr kumimoji="1" sz="3013" kern="1200">
          <a:solidFill>
            <a:schemeClr val="tx1"/>
          </a:solidFill>
          <a:latin typeface="+mn-lt"/>
          <a:ea typeface="+mn-ea"/>
          <a:cs typeface="+mn-cs"/>
        </a:defRPr>
      </a:lvl7pPr>
      <a:lvl8pPr marL="5355105" algn="l" defTabSz="1530030" rtl="0" eaLnBrk="1" latinLnBrk="0" hangingPunct="1">
        <a:defRPr kumimoji="1" sz="3013" kern="1200">
          <a:solidFill>
            <a:schemeClr val="tx1"/>
          </a:solidFill>
          <a:latin typeface="+mn-lt"/>
          <a:ea typeface="+mn-ea"/>
          <a:cs typeface="+mn-cs"/>
        </a:defRPr>
      </a:lvl8pPr>
      <a:lvl9pPr marL="6120119" algn="l" defTabSz="1530030" rtl="0" eaLnBrk="1" latinLnBrk="0" hangingPunct="1">
        <a:defRPr kumimoji="1" sz="3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図 5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645" y="9719476"/>
            <a:ext cx="1322232" cy="1088517"/>
          </a:xfrm>
          <a:prstGeom prst="rect">
            <a:avLst/>
          </a:prstGeom>
        </p:spPr>
      </p:pic>
      <p:pic>
        <p:nvPicPr>
          <p:cNvPr id="55" name="図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845" y="1847090"/>
            <a:ext cx="1322232" cy="1088517"/>
          </a:xfrm>
          <a:prstGeom prst="rect">
            <a:avLst/>
          </a:prstGeom>
        </p:spPr>
      </p:pic>
      <p:pic>
        <p:nvPicPr>
          <p:cNvPr id="53" name="図 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3280" y="141026"/>
            <a:ext cx="1322947" cy="1085182"/>
          </a:xfrm>
          <a:prstGeom prst="rect">
            <a:avLst/>
          </a:prstGeom>
        </p:spPr>
      </p:pic>
      <p:pic>
        <p:nvPicPr>
          <p:cNvPr id="52" name="図 5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502" y="6711527"/>
            <a:ext cx="1322947" cy="1085182"/>
          </a:xfrm>
          <a:prstGeom prst="rect">
            <a:avLst/>
          </a:prstGeom>
        </p:spPr>
      </p:pic>
      <p:pic>
        <p:nvPicPr>
          <p:cNvPr id="48" name="図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88" y="9578371"/>
            <a:ext cx="1322232" cy="1088517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130" y="3868482"/>
            <a:ext cx="1322947" cy="1085182"/>
          </a:xfrm>
          <a:prstGeom prst="rect">
            <a:avLst/>
          </a:prstGeom>
        </p:spPr>
      </p:pic>
      <p:pic>
        <p:nvPicPr>
          <p:cNvPr id="49" name="図 4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3637" y="157361"/>
            <a:ext cx="1322947" cy="1085182"/>
          </a:xfrm>
          <a:prstGeom prst="rect">
            <a:avLst/>
          </a:prstGeom>
        </p:spPr>
      </p:pic>
      <p:pic>
        <p:nvPicPr>
          <p:cNvPr id="50" name="図 4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2342" y="5597588"/>
            <a:ext cx="1322947" cy="1085182"/>
          </a:xfrm>
          <a:prstGeom prst="rect">
            <a:avLst/>
          </a:prstGeom>
        </p:spPr>
      </p:pic>
      <p:pic>
        <p:nvPicPr>
          <p:cNvPr id="51" name="図 5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3637" y="9662316"/>
            <a:ext cx="1322947" cy="1085182"/>
          </a:xfrm>
          <a:prstGeom prst="rect">
            <a:avLst/>
          </a:prstGeom>
        </p:spPr>
      </p:pic>
      <p:pic>
        <p:nvPicPr>
          <p:cNvPr id="47" name="図 4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4301" y="2288017"/>
            <a:ext cx="1322232" cy="1088517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59" y="255566"/>
            <a:ext cx="1322232" cy="1088517"/>
          </a:xfrm>
          <a:prstGeom prst="rect">
            <a:avLst/>
          </a:prstGeom>
        </p:spPr>
      </p:pic>
      <p:sp>
        <p:nvSpPr>
          <p:cNvPr id="580" name="テキスト ボックス 579"/>
          <p:cNvSpPr txBox="1"/>
          <p:nvPr/>
        </p:nvSpPr>
        <p:spPr>
          <a:xfrm>
            <a:off x="4356239" y="6453913"/>
            <a:ext cx="7360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メイリオ" pitchFamily="50" charset="-128"/>
                <a:ea typeface="メイリオ" pitchFamily="50" charset="-128"/>
              </a:rPr>
              <a:t>案内図</a:t>
            </a:r>
            <a:r>
              <a:rPr lang="ja-JP" altLang="en-US" sz="7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メイリオ" pitchFamily="50" charset="-128"/>
                <a:ea typeface="メイリオ" pitchFamily="50" charset="-128"/>
              </a:rPr>
              <a:t>。</a:t>
            </a:r>
            <a:endParaRPr lang="en-US" altLang="ja-JP" sz="700" b="1" dirty="0">
              <a:solidFill>
                <a:schemeClr val="tx1">
                  <a:lumMod val="75000"/>
                  <a:lumOff val="25000"/>
                </a:schemeClr>
              </a:solidFill>
              <a:latin typeface="メイリオ" pitchFamily="50" charset="-128"/>
              <a:ea typeface="メイリオ" pitchFamily="50" charset="-128"/>
            </a:endParaRPr>
          </a:p>
        </p:txBody>
      </p:sp>
      <p:sp>
        <p:nvSpPr>
          <p:cNvPr id="2895" name="テキスト ボックス 2894"/>
          <p:cNvSpPr txBox="1"/>
          <p:nvPr/>
        </p:nvSpPr>
        <p:spPr>
          <a:xfrm>
            <a:off x="-24280" y="2811910"/>
            <a:ext cx="7789175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ja-JP" altLang="en-US" sz="3200" b="1" spc="600" dirty="0" smtClean="0">
                <a:solidFill>
                  <a:schemeClr val="bg2">
                    <a:lumMod val="50000"/>
                  </a:schemeClr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</a:rPr>
              <a:t>西播磨総合ﾘﾊﾋﾞﾘﾃｰｼｮﾝｾﾝﾀｰ</a:t>
            </a:r>
            <a:endParaRPr lang="en-US" altLang="ja-JP" sz="3200" b="1" spc="600" dirty="0" smtClean="0">
              <a:solidFill>
                <a:schemeClr val="bg2">
                  <a:lumMod val="50000"/>
                </a:schemeClr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</a:endParaRPr>
          </a:p>
          <a:p>
            <a:pPr algn="ctr"/>
            <a:endParaRPr lang="ja-JP" altLang="en-US" sz="2000" b="1" spc="600" dirty="0">
              <a:solidFill>
                <a:schemeClr val="tx1">
                  <a:lumMod val="50000"/>
                  <a:lumOff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95" name="テキスト ボックス 594"/>
          <p:cNvSpPr txBox="1"/>
          <p:nvPr/>
        </p:nvSpPr>
        <p:spPr>
          <a:xfrm>
            <a:off x="76659" y="3613471"/>
            <a:ext cx="7789175" cy="1077218"/>
          </a:xfrm>
          <a:prstGeom prst="rect">
            <a:avLst/>
          </a:prstGeom>
          <a:noFill/>
          <a:effectLst>
            <a:outerShdw blurRad="63500" sx="102000" sy="102000" algn="ctr" rotWithShape="0">
              <a:schemeClr val="bg1">
                <a:lumMod val="95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ja-JP" altLang="en-US" sz="3600" b="1" spc="600" dirty="0" smtClean="0">
                <a:solidFill>
                  <a:srgbClr val="C00000"/>
                </a:solidFill>
                <a:latin typeface="HGS創英角ﾎﾟｯﾌﾟ体" panose="040B0A00000000000000" pitchFamily="50" charset="-128"/>
                <a:ea typeface="HGS創英角ﾎﾟｯﾌﾟ体" panose="040B0A00000000000000" pitchFamily="50" charset="-128"/>
              </a:rPr>
              <a:t>スタンプラリー</a:t>
            </a:r>
            <a:r>
              <a:rPr lang="ja-JP" altLang="en-US" sz="2800" b="1" spc="600" dirty="0">
                <a:solidFill>
                  <a:srgbClr val="FFC000"/>
                </a:solidFill>
                <a:latin typeface="メイリオ" pitchFamily="50" charset="-128"/>
                <a:ea typeface="メイリオ" pitchFamily="50" charset="-128"/>
              </a:rPr>
              <a:t>開催</a:t>
            </a:r>
            <a:endParaRPr lang="en-US" altLang="ja-JP" sz="2800" b="1" spc="600" dirty="0" smtClean="0">
              <a:solidFill>
                <a:srgbClr val="FFC000"/>
              </a:solidFill>
              <a:latin typeface="メイリオ" pitchFamily="50" charset="-128"/>
              <a:ea typeface="メイリオ" pitchFamily="50" charset="-128"/>
            </a:endParaRPr>
          </a:p>
          <a:p>
            <a:pPr algn="ctr"/>
            <a:r>
              <a:rPr lang="ja-JP" altLang="en-US" sz="2800" b="1" spc="600" dirty="0" smtClean="0">
                <a:solidFill>
                  <a:srgbClr val="FFC000"/>
                </a:solidFill>
                <a:latin typeface="メイリオ" pitchFamily="50" charset="-128"/>
                <a:ea typeface="メイリオ" pitchFamily="50" charset="-128"/>
              </a:rPr>
              <a:t>先着</a:t>
            </a:r>
            <a:r>
              <a:rPr lang="ja-JP" altLang="en-US" sz="2800" b="1" spc="600" dirty="0">
                <a:solidFill>
                  <a:schemeClr val="accent5">
                    <a:lumMod val="75000"/>
                  </a:schemeClr>
                </a:solidFill>
                <a:latin typeface="メイリオ" pitchFamily="50" charset="-128"/>
                <a:ea typeface="メイリオ" pitchFamily="50" charset="-128"/>
              </a:rPr>
              <a:t>２</a:t>
            </a:r>
            <a:r>
              <a:rPr lang="en-US" altLang="ja-JP" sz="2800" b="1" spc="600" dirty="0" smtClean="0">
                <a:solidFill>
                  <a:schemeClr val="accent5">
                    <a:lumMod val="75000"/>
                  </a:schemeClr>
                </a:solidFill>
                <a:latin typeface="メイリオ" pitchFamily="50" charset="-128"/>
                <a:ea typeface="メイリオ" pitchFamily="50" charset="-128"/>
              </a:rPr>
              <a:t>00</a:t>
            </a:r>
            <a:r>
              <a:rPr lang="ja-JP" altLang="en-US" sz="2800" b="1" spc="600" dirty="0" smtClean="0">
                <a:solidFill>
                  <a:schemeClr val="accent5">
                    <a:lumMod val="75000"/>
                  </a:schemeClr>
                </a:solidFill>
                <a:latin typeface="メイリオ" pitchFamily="50" charset="-128"/>
                <a:ea typeface="メイリオ" pitchFamily="50" charset="-128"/>
              </a:rPr>
              <a:t>名様</a:t>
            </a:r>
            <a:r>
              <a:rPr lang="ja-JP" altLang="en-US" sz="2800" b="1" spc="600" dirty="0" smtClean="0">
                <a:solidFill>
                  <a:srgbClr val="FFC000"/>
                </a:solidFill>
                <a:latin typeface="メイリオ" pitchFamily="50" charset="-128"/>
                <a:ea typeface="メイリオ" pitchFamily="50" charset="-128"/>
              </a:rPr>
              <a:t>に</a:t>
            </a:r>
            <a:r>
              <a:rPr lang="ja-JP" altLang="en-US" sz="2800" b="1" spc="600" dirty="0">
                <a:solidFill>
                  <a:schemeClr val="bg2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</a:rPr>
              <a:t>ドリンク</a:t>
            </a:r>
            <a:r>
              <a:rPr lang="ja-JP" altLang="en-US" sz="2800" b="1" spc="600" dirty="0" smtClean="0">
                <a:solidFill>
                  <a:srgbClr val="FFC000"/>
                </a:solidFill>
                <a:latin typeface="メイリオ" pitchFamily="50" charset="-128"/>
                <a:ea typeface="メイリオ" pitchFamily="50" charset="-128"/>
              </a:rPr>
              <a:t>進呈！</a:t>
            </a:r>
            <a:endParaRPr lang="ja-JP" altLang="en-US" sz="2800" b="1" spc="600" dirty="0">
              <a:solidFill>
                <a:srgbClr val="FFC000"/>
              </a:solidFill>
              <a:latin typeface="メイリオ" pitchFamily="50" charset="-128"/>
              <a:ea typeface="メイリオ" pitchFamily="50" charset="-128"/>
            </a:endParaRPr>
          </a:p>
        </p:txBody>
      </p:sp>
      <p:sp>
        <p:nvSpPr>
          <p:cNvPr id="623" name="テキスト ボックス 622"/>
          <p:cNvSpPr txBox="1"/>
          <p:nvPr/>
        </p:nvSpPr>
        <p:spPr>
          <a:xfrm>
            <a:off x="1279642" y="9122917"/>
            <a:ext cx="153118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1050" b="1" dirty="0" smtClean="0">
                <a:latin typeface="メイリオ" pitchFamily="50" charset="-128"/>
                <a:ea typeface="メイリオ" pitchFamily="50" charset="-128"/>
              </a:rPr>
              <a:t>お</a:t>
            </a:r>
            <a:r>
              <a:rPr lang="ja-JP" altLang="en-US" sz="1050" b="1" dirty="0">
                <a:latin typeface="メイリオ" pitchFamily="50" charset="-128"/>
                <a:ea typeface="メイリオ" pitchFamily="50" charset="-128"/>
              </a:rPr>
              <a:t>問い合</a:t>
            </a:r>
            <a:r>
              <a:rPr lang="ja-JP" altLang="en-US" sz="1050" b="1" dirty="0" smtClean="0">
                <a:latin typeface="メイリオ" pitchFamily="50" charset="-128"/>
                <a:ea typeface="メイリオ" pitchFamily="50" charset="-128"/>
              </a:rPr>
              <a:t>わせはこち</a:t>
            </a:r>
            <a:r>
              <a:rPr lang="ja-JP" altLang="en-US" sz="1050" b="1" dirty="0">
                <a:latin typeface="メイリオ" pitchFamily="50" charset="-128"/>
                <a:ea typeface="メイリオ" pitchFamily="50" charset="-128"/>
              </a:rPr>
              <a:t>ら</a:t>
            </a:r>
          </a:p>
        </p:txBody>
      </p:sp>
      <p:sp>
        <p:nvSpPr>
          <p:cNvPr id="2906" name="テキスト ボックス 2905"/>
          <p:cNvSpPr txBox="1"/>
          <p:nvPr/>
        </p:nvSpPr>
        <p:spPr>
          <a:xfrm>
            <a:off x="-247224" y="695495"/>
            <a:ext cx="77680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ja-JP" altLang="en-US" sz="6600" b="1" dirty="0" smtClean="0">
                <a:solidFill>
                  <a:srgbClr val="FF0000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Times New Roman" panose="02020603050405020304" pitchFamily="18" charset="0"/>
              </a:rPr>
              <a:t>スプリングフェア</a:t>
            </a:r>
            <a:r>
              <a:rPr lang="en-US" altLang="ja-JP" sz="6600" b="1" dirty="0" smtClean="0">
                <a:solidFill>
                  <a:srgbClr val="FF0000"/>
                </a:solidFill>
                <a:latin typeface="HGP創英角ｺﾞｼｯｸUB" panose="020B0900000000000000" pitchFamily="50" charset="-128"/>
                <a:ea typeface="HGP創英角ｺﾞｼｯｸUB" panose="020B0900000000000000" pitchFamily="50" charset="-128"/>
                <a:cs typeface="Times New Roman" panose="02020603050405020304" pitchFamily="18" charset="0"/>
              </a:rPr>
              <a:t>2015</a:t>
            </a:r>
            <a:endParaRPr lang="ja-JP" altLang="en-US" sz="6600" b="1" dirty="0">
              <a:solidFill>
                <a:srgbClr val="FF0000"/>
              </a:solidFill>
              <a:latin typeface="HGP創英角ｺﾞｼｯｸUB" panose="020B0900000000000000" pitchFamily="50" charset="-128"/>
              <a:ea typeface="HGP創英角ｺﾞｼｯｸUB" panose="020B0900000000000000" pitchFamily="50" charset="-128"/>
              <a:cs typeface="Times New Roman" panose="02020603050405020304" pitchFamily="18" charset="0"/>
            </a:endParaRPr>
          </a:p>
        </p:txBody>
      </p:sp>
      <p:sp>
        <p:nvSpPr>
          <p:cNvPr id="89" name="テキスト ボックス 88"/>
          <p:cNvSpPr txBox="1"/>
          <p:nvPr/>
        </p:nvSpPr>
        <p:spPr>
          <a:xfrm>
            <a:off x="621365" y="8744391"/>
            <a:ext cx="34163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800" b="1" dirty="0" smtClean="0">
                <a:latin typeface="メイリオ" pitchFamily="50" charset="-128"/>
                <a:ea typeface="メイリオ" pitchFamily="50" charset="-128"/>
              </a:rPr>
              <a:t>ご来場をお待ちしております。</a:t>
            </a:r>
            <a:endParaRPr lang="ja-JP" altLang="en-US" sz="1800" b="1" dirty="0">
              <a:latin typeface="メイリオ" pitchFamily="50" charset="-128"/>
              <a:ea typeface="メイリオ" pitchFamily="50" charset="-128"/>
            </a:endParaRPr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465" y="9374823"/>
            <a:ext cx="483277" cy="483277"/>
          </a:xfrm>
          <a:prstGeom prst="rect">
            <a:avLst/>
          </a:prstGeom>
        </p:spPr>
      </p:pic>
      <p:sp>
        <p:nvSpPr>
          <p:cNvPr id="2" name="正方形/長方形 1"/>
          <p:cNvSpPr/>
          <p:nvPr/>
        </p:nvSpPr>
        <p:spPr>
          <a:xfrm>
            <a:off x="762000" y="4825463"/>
            <a:ext cx="3044852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1600" b="1" dirty="0" smtClean="0">
                <a:solidFill>
                  <a:srgbClr val="002060"/>
                </a:solidFill>
              </a:rPr>
              <a:t>研修交流センター</a:t>
            </a:r>
            <a:endParaRPr lang="en-US" altLang="ja-JP" sz="1600" b="1" dirty="0" smtClean="0">
              <a:solidFill>
                <a:srgbClr val="002060"/>
              </a:solidFill>
            </a:endParaRPr>
          </a:p>
          <a:p>
            <a:r>
              <a:rPr lang="ja-JP" altLang="en-US" sz="1600" b="1" dirty="0" smtClean="0">
                <a:solidFill>
                  <a:srgbClr val="002060"/>
                </a:solidFill>
              </a:rPr>
              <a:t>福祉用具展示</a:t>
            </a:r>
            <a:r>
              <a:rPr lang="ja-JP" altLang="en-US" sz="1600" b="1" dirty="0">
                <a:solidFill>
                  <a:srgbClr val="002060"/>
                </a:solidFill>
              </a:rPr>
              <a:t>ホール</a:t>
            </a:r>
          </a:p>
          <a:p>
            <a:r>
              <a:rPr lang="ja-JP" altLang="en-US" sz="1400" dirty="0" smtClean="0">
                <a:solidFill>
                  <a:srgbClr val="002060"/>
                </a:solidFill>
              </a:rPr>
              <a:t>  ■クイズコーナー</a:t>
            </a:r>
            <a:endParaRPr lang="ja-JP" altLang="en-US" sz="1400" dirty="0">
              <a:solidFill>
                <a:srgbClr val="002060"/>
              </a:solidFill>
            </a:endParaRPr>
          </a:p>
          <a:p>
            <a:r>
              <a:rPr lang="ja-JP" altLang="en-US" sz="1400" dirty="0" smtClean="0">
                <a:solidFill>
                  <a:srgbClr val="002060"/>
                </a:solidFill>
              </a:rPr>
              <a:t>  ■７００点以上の福祉用具を展示</a:t>
            </a:r>
            <a:endParaRPr lang="ja-JP" altLang="en-US" sz="1400" dirty="0">
              <a:solidFill>
                <a:srgbClr val="002060"/>
              </a:solidFill>
            </a:endParaRPr>
          </a:p>
          <a:p>
            <a:r>
              <a:rPr lang="ja-JP" altLang="en-US" sz="1400" dirty="0" smtClean="0">
                <a:solidFill>
                  <a:srgbClr val="002060"/>
                </a:solidFill>
              </a:rPr>
              <a:t>  ■見て触れて試してみてください</a:t>
            </a:r>
            <a:r>
              <a:rPr lang="ja-JP" altLang="en-US" sz="1400" dirty="0">
                <a:solidFill>
                  <a:srgbClr val="002060"/>
                </a:solidFill>
              </a:rPr>
              <a:t>。</a:t>
            </a:r>
          </a:p>
        </p:txBody>
      </p:sp>
      <p:sp>
        <p:nvSpPr>
          <p:cNvPr id="6" name="正方形/長方形 5"/>
          <p:cNvSpPr/>
          <p:nvPr/>
        </p:nvSpPr>
        <p:spPr>
          <a:xfrm>
            <a:off x="4522409" y="4825463"/>
            <a:ext cx="2616218" cy="13619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1600" b="1" dirty="0" smtClean="0">
                <a:solidFill>
                  <a:schemeClr val="tx2"/>
                </a:solidFill>
              </a:rPr>
              <a:t>ふれあいスポーツ交流館</a:t>
            </a:r>
            <a:endParaRPr lang="ja-JP" altLang="en-US" sz="1600" b="1" dirty="0">
              <a:solidFill>
                <a:schemeClr val="tx2"/>
              </a:solidFill>
            </a:endParaRPr>
          </a:p>
          <a:p>
            <a:r>
              <a:rPr lang="ja-JP" altLang="en-US" sz="1400" dirty="0" smtClean="0">
                <a:solidFill>
                  <a:schemeClr val="accent2">
                    <a:lumMod val="50000"/>
                  </a:schemeClr>
                </a:solidFill>
              </a:rPr>
              <a:t>  ■わくわくスポーツ体験</a:t>
            </a:r>
          </a:p>
          <a:p>
            <a:r>
              <a:rPr lang="ja-JP" altLang="en-US" sz="1400" dirty="0" smtClean="0">
                <a:solidFill>
                  <a:schemeClr val="accent2">
                    <a:lumMod val="50000"/>
                  </a:schemeClr>
                </a:solidFill>
              </a:rPr>
              <a:t>  ■プール無料開放</a:t>
            </a:r>
            <a:endParaRPr lang="en-US" altLang="ja-JP" sz="14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ja-JP" altLang="en-US" sz="1400" dirty="0" smtClean="0">
                <a:solidFill>
                  <a:schemeClr val="accent2">
                    <a:lumMod val="50000"/>
                  </a:schemeClr>
                </a:solidFill>
              </a:rPr>
              <a:t>  </a:t>
            </a:r>
            <a:r>
              <a:rPr lang="ja-JP" altLang="en-US" sz="1400" dirty="0" smtClean="0">
                <a:solidFill>
                  <a:srgbClr val="009DD9">
                    <a:lumMod val="50000"/>
                  </a:srgbClr>
                </a:solidFill>
              </a:rPr>
              <a:t>■</a:t>
            </a:r>
            <a:r>
              <a:rPr lang="ja-JP" altLang="en-US" sz="1400" dirty="0">
                <a:solidFill>
                  <a:srgbClr val="009DD9">
                    <a:lumMod val="50000"/>
                  </a:srgbClr>
                </a:solidFill>
              </a:rPr>
              <a:t>体</a:t>
            </a:r>
            <a:r>
              <a:rPr lang="ja-JP" altLang="en-US" sz="1400" dirty="0" smtClean="0">
                <a:solidFill>
                  <a:srgbClr val="009DD9">
                    <a:lumMod val="50000"/>
                  </a:srgbClr>
                </a:solidFill>
              </a:rPr>
              <a:t>組成計　など</a:t>
            </a:r>
            <a:endParaRPr lang="en-US" altLang="ja-JP" sz="1400" dirty="0" smtClean="0">
              <a:solidFill>
                <a:srgbClr val="009DD9">
                  <a:lumMod val="50000"/>
                </a:srgbClr>
              </a:solidFill>
            </a:endParaRPr>
          </a:p>
          <a:p>
            <a:r>
              <a:rPr lang="en-US" altLang="ja-JP" sz="1400" dirty="0" smtClean="0"/>
              <a:t>※12:00</a:t>
            </a:r>
            <a:r>
              <a:rPr lang="ja-JP" altLang="en-US" sz="1400" dirty="0" smtClean="0"/>
              <a:t>～</a:t>
            </a:r>
            <a:r>
              <a:rPr lang="en-US" altLang="ja-JP" sz="1400" dirty="0" smtClean="0"/>
              <a:t>13:00</a:t>
            </a:r>
            <a:r>
              <a:rPr lang="ja-JP" altLang="en-US" sz="1050" dirty="0" smtClean="0"/>
              <a:t>は設備点検のため</a:t>
            </a:r>
            <a:endParaRPr lang="en-US" altLang="ja-JP" sz="1050" dirty="0" smtClean="0"/>
          </a:p>
          <a:p>
            <a:r>
              <a:rPr lang="ja-JP" altLang="en-US" sz="1050" dirty="0"/>
              <a:t>　</a:t>
            </a:r>
            <a:r>
              <a:rPr lang="ja-JP" altLang="en-US" sz="1050" dirty="0" smtClean="0"/>
              <a:t>いったんお休みします。</a:t>
            </a:r>
            <a:r>
              <a:rPr lang="en-US" altLang="ja-JP" sz="1050" dirty="0" smtClean="0"/>
              <a:t>13</a:t>
            </a:r>
            <a:r>
              <a:rPr lang="ja-JP" altLang="en-US" sz="1050" dirty="0" smtClean="0"/>
              <a:t>時より再開</a:t>
            </a:r>
            <a:endParaRPr lang="ja-JP" altLang="en-US" sz="1050" dirty="0"/>
          </a:p>
        </p:txBody>
      </p:sp>
      <p:sp>
        <p:nvSpPr>
          <p:cNvPr id="8" name="正方形/長方形 7"/>
          <p:cNvSpPr/>
          <p:nvPr/>
        </p:nvSpPr>
        <p:spPr>
          <a:xfrm>
            <a:off x="1392994" y="9411623"/>
            <a:ext cx="255711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2400" b="1" dirty="0" smtClean="0">
                <a:solidFill>
                  <a:srgbClr val="089CA3"/>
                </a:solidFill>
                <a:latin typeface="メイリオ" pitchFamily="50" charset="-128"/>
                <a:ea typeface="メイリオ" pitchFamily="50" charset="-128"/>
              </a:rPr>
              <a:t>0791-58-1050</a:t>
            </a:r>
          </a:p>
          <a:p>
            <a:pPr algn="ctr"/>
            <a:r>
              <a:rPr lang="ja-JP" altLang="en-US" sz="1600" b="1" dirty="0" smtClean="0">
                <a:solidFill>
                  <a:schemeClr val="accent1"/>
                </a:solidFill>
                <a:latin typeface="メイリオ" pitchFamily="50" charset="-128"/>
                <a:ea typeface="メイリオ" pitchFamily="50" charset="-128"/>
              </a:rPr>
              <a:t>地域支援・研修交流課　</a:t>
            </a:r>
            <a:endParaRPr lang="en-US" altLang="ja-JP" sz="1600" b="1" dirty="0" smtClean="0">
              <a:solidFill>
                <a:schemeClr val="accent1"/>
              </a:solidFill>
              <a:latin typeface="メイリオ" pitchFamily="50" charset="-128"/>
              <a:ea typeface="メイリオ" pitchFamily="50" charset="-128"/>
            </a:endParaRPr>
          </a:p>
          <a:p>
            <a:pPr algn="ctr"/>
            <a:r>
              <a:rPr lang="ja-JP" altLang="en-US" sz="1600" b="1" dirty="0">
                <a:solidFill>
                  <a:schemeClr val="accent1"/>
                </a:solidFill>
                <a:latin typeface="メイリオ" pitchFamily="50" charset="-128"/>
                <a:ea typeface="メイリオ" pitchFamily="50" charset="-128"/>
              </a:rPr>
              <a:t>ふれあい</a:t>
            </a:r>
            <a:r>
              <a:rPr lang="ja-JP" altLang="en-US" sz="1600" b="1" dirty="0" smtClean="0">
                <a:solidFill>
                  <a:schemeClr val="accent1"/>
                </a:solidFill>
                <a:latin typeface="メイリオ" pitchFamily="50" charset="-128"/>
                <a:ea typeface="メイリオ" pitchFamily="50" charset="-128"/>
              </a:rPr>
              <a:t>スポーツ</a:t>
            </a:r>
            <a:r>
              <a:rPr lang="ja-JP" altLang="en-US" sz="1600" b="1" dirty="0">
                <a:solidFill>
                  <a:schemeClr val="accent1"/>
                </a:solidFill>
                <a:latin typeface="メイリオ" pitchFamily="50" charset="-128"/>
                <a:ea typeface="メイリオ" pitchFamily="50" charset="-128"/>
              </a:rPr>
              <a:t>交流館</a:t>
            </a:r>
          </a:p>
        </p:txBody>
      </p:sp>
      <p:sp>
        <p:nvSpPr>
          <p:cNvPr id="20" name="角丸四角形 19"/>
          <p:cNvSpPr/>
          <p:nvPr/>
        </p:nvSpPr>
        <p:spPr>
          <a:xfrm>
            <a:off x="662892" y="6453913"/>
            <a:ext cx="3101047" cy="992902"/>
          </a:xfrm>
          <a:prstGeom prst="roundRect">
            <a:avLst/>
          </a:prstGeom>
          <a:solidFill>
            <a:srgbClr val="089C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/>
          </a:p>
        </p:txBody>
      </p:sp>
      <p:sp>
        <p:nvSpPr>
          <p:cNvPr id="45" name="角丸四角形 44"/>
          <p:cNvSpPr/>
          <p:nvPr/>
        </p:nvSpPr>
        <p:spPr>
          <a:xfrm>
            <a:off x="676878" y="7569554"/>
            <a:ext cx="3087061" cy="992902"/>
          </a:xfrm>
          <a:prstGeom prst="roundRect">
            <a:avLst/>
          </a:prstGeom>
          <a:solidFill>
            <a:srgbClr val="089C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/>
          </a:p>
        </p:txBody>
      </p:sp>
      <p:sp>
        <p:nvSpPr>
          <p:cNvPr id="7" name="正方形/長方形 6"/>
          <p:cNvSpPr/>
          <p:nvPr/>
        </p:nvSpPr>
        <p:spPr>
          <a:xfrm>
            <a:off x="751304" y="7671327"/>
            <a:ext cx="84820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ja-JP" altLang="en-US" sz="1200" dirty="0" smtClean="0">
                <a:solidFill>
                  <a:schemeClr val="bg1"/>
                </a:solidFill>
              </a:rPr>
              <a:t>開催場所</a:t>
            </a:r>
            <a:endParaRPr lang="en-US" altLang="ja-JP" sz="1200" dirty="0" smtClean="0">
              <a:solidFill>
                <a:schemeClr val="bg1"/>
              </a:solidFill>
            </a:endParaRPr>
          </a:p>
        </p:txBody>
      </p:sp>
      <p:sp>
        <p:nvSpPr>
          <p:cNvPr id="21" name="正方形/長方形 20"/>
          <p:cNvSpPr/>
          <p:nvPr/>
        </p:nvSpPr>
        <p:spPr>
          <a:xfrm>
            <a:off x="762000" y="6530103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1200" dirty="0" smtClean="0">
                <a:solidFill>
                  <a:schemeClr val="bg1"/>
                </a:solidFill>
              </a:rPr>
              <a:t>開催</a:t>
            </a:r>
            <a:r>
              <a:rPr lang="ja-JP" altLang="en-US" sz="1200" dirty="0">
                <a:solidFill>
                  <a:schemeClr val="bg1"/>
                </a:solidFill>
              </a:rPr>
              <a:t>日時</a:t>
            </a:r>
          </a:p>
        </p:txBody>
      </p:sp>
      <p:sp>
        <p:nvSpPr>
          <p:cNvPr id="22" name="正方形/長方形 21"/>
          <p:cNvSpPr/>
          <p:nvPr/>
        </p:nvSpPr>
        <p:spPr>
          <a:xfrm>
            <a:off x="915000" y="7926250"/>
            <a:ext cx="2848939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1600" b="1" dirty="0" err="1" smtClean="0">
                <a:solidFill>
                  <a:schemeClr val="bg1"/>
                </a:solidFill>
              </a:rPr>
              <a:t>たつの</a:t>
            </a:r>
            <a:r>
              <a:rPr lang="ja-JP" altLang="en-US" sz="1600" b="1" dirty="0" smtClean="0">
                <a:solidFill>
                  <a:schemeClr val="bg1"/>
                </a:solidFill>
              </a:rPr>
              <a:t>市新宮町光都１</a:t>
            </a:r>
            <a:r>
              <a:rPr lang="en-US" altLang="ja-JP" sz="1600" b="1" dirty="0" smtClean="0">
                <a:solidFill>
                  <a:schemeClr val="bg1"/>
                </a:solidFill>
              </a:rPr>
              <a:t>-</a:t>
            </a:r>
            <a:r>
              <a:rPr lang="ja-JP" altLang="en-US" sz="1600" b="1" dirty="0" smtClean="0">
                <a:solidFill>
                  <a:schemeClr val="bg1"/>
                </a:solidFill>
              </a:rPr>
              <a:t>７</a:t>
            </a:r>
            <a:r>
              <a:rPr lang="en-US" altLang="ja-JP" sz="1600" b="1" dirty="0" smtClean="0">
                <a:solidFill>
                  <a:schemeClr val="bg1"/>
                </a:solidFill>
              </a:rPr>
              <a:t>-</a:t>
            </a:r>
            <a:r>
              <a:rPr lang="ja-JP" altLang="en-US" sz="1600" b="1" dirty="0" smtClean="0">
                <a:solidFill>
                  <a:schemeClr val="bg1"/>
                </a:solidFill>
              </a:rPr>
              <a:t>１</a:t>
            </a:r>
            <a:endParaRPr lang="en-US" altLang="ja-JP" sz="1600" b="1" dirty="0" smtClean="0">
              <a:solidFill>
                <a:schemeClr val="bg1"/>
              </a:solidFill>
            </a:endParaRPr>
          </a:p>
          <a:p>
            <a:r>
              <a:rPr lang="ja-JP" altLang="en-US" sz="1600" b="1" dirty="0" smtClean="0">
                <a:solidFill>
                  <a:schemeClr val="bg1"/>
                </a:solidFill>
              </a:rPr>
              <a:t>西播磨総合</a:t>
            </a:r>
            <a:r>
              <a:rPr lang="ja-JP" altLang="en-US" sz="1600" b="1" dirty="0">
                <a:solidFill>
                  <a:schemeClr val="bg1"/>
                </a:solidFill>
              </a:rPr>
              <a:t>ﾘﾊﾋﾞﾘﾃｰｼｮﾝｾﾝﾀｰ</a:t>
            </a:r>
            <a:endParaRPr lang="en-US" altLang="ja-JP" sz="1600" b="1" dirty="0" smtClean="0">
              <a:solidFill>
                <a:schemeClr val="bg1"/>
              </a:solidFill>
            </a:endParaRPr>
          </a:p>
          <a:p>
            <a:endParaRPr lang="ja-JP" altLang="en-US" sz="1800" b="1" dirty="0"/>
          </a:p>
        </p:txBody>
      </p:sp>
      <p:sp>
        <p:nvSpPr>
          <p:cNvPr id="57" name="正方形/長方形 56"/>
          <p:cNvSpPr/>
          <p:nvPr/>
        </p:nvSpPr>
        <p:spPr>
          <a:xfrm>
            <a:off x="932045" y="6777333"/>
            <a:ext cx="270476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1600" b="1" dirty="0" smtClean="0">
                <a:solidFill>
                  <a:schemeClr val="bg1"/>
                </a:solidFill>
              </a:rPr>
              <a:t>平成２７年４月２９日</a:t>
            </a:r>
            <a:r>
              <a:rPr lang="en-US" altLang="ja-JP" sz="1600" b="1" dirty="0" smtClean="0">
                <a:solidFill>
                  <a:schemeClr val="bg1"/>
                </a:solidFill>
              </a:rPr>
              <a:t>(</a:t>
            </a:r>
            <a:r>
              <a:rPr lang="ja-JP" altLang="en-US" sz="1600" b="1" dirty="0" smtClean="0">
                <a:solidFill>
                  <a:schemeClr val="bg1"/>
                </a:solidFill>
              </a:rPr>
              <a:t>水）</a:t>
            </a:r>
            <a:endParaRPr lang="en-US" altLang="ja-JP" sz="1600" b="1" dirty="0" smtClean="0">
              <a:solidFill>
                <a:schemeClr val="bg1"/>
              </a:solidFill>
            </a:endParaRPr>
          </a:p>
          <a:p>
            <a:r>
              <a:rPr lang="en-US" altLang="ja-JP" sz="1800" b="1" dirty="0" smtClean="0">
                <a:solidFill>
                  <a:schemeClr val="bg1"/>
                </a:solidFill>
              </a:rPr>
              <a:t>10</a:t>
            </a:r>
            <a:r>
              <a:rPr lang="ja-JP" altLang="en-US" sz="1800" b="1" dirty="0" smtClean="0">
                <a:solidFill>
                  <a:schemeClr val="bg1"/>
                </a:solidFill>
              </a:rPr>
              <a:t>：</a:t>
            </a:r>
            <a:r>
              <a:rPr lang="en-US" altLang="ja-JP" sz="1800" b="1" dirty="0" smtClean="0">
                <a:solidFill>
                  <a:schemeClr val="bg1"/>
                </a:solidFill>
              </a:rPr>
              <a:t>00</a:t>
            </a:r>
            <a:r>
              <a:rPr lang="ja-JP" altLang="en-US" sz="1800" b="1" dirty="0" smtClean="0">
                <a:solidFill>
                  <a:schemeClr val="bg1"/>
                </a:solidFill>
              </a:rPr>
              <a:t>～</a:t>
            </a:r>
            <a:r>
              <a:rPr lang="en-US" altLang="ja-JP" sz="1800" b="1" dirty="0" smtClean="0">
                <a:solidFill>
                  <a:schemeClr val="bg1"/>
                </a:solidFill>
              </a:rPr>
              <a:t>15</a:t>
            </a:r>
            <a:r>
              <a:rPr lang="ja-JP" altLang="en-US" sz="1800" b="1" dirty="0" smtClean="0">
                <a:solidFill>
                  <a:schemeClr val="bg1"/>
                </a:solidFill>
              </a:rPr>
              <a:t>：</a:t>
            </a:r>
            <a:r>
              <a:rPr lang="en-US" altLang="ja-JP" sz="1800" b="1" dirty="0" smtClean="0">
                <a:solidFill>
                  <a:schemeClr val="bg1"/>
                </a:solidFill>
              </a:rPr>
              <a:t>00</a:t>
            </a:r>
            <a:endParaRPr lang="ja-JP" altLang="en-US" sz="1800" b="1" dirty="0"/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89" r="14473"/>
          <a:stretch/>
        </p:blipFill>
        <p:spPr>
          <a:xfrm>
            <a:off x="4002061" y="6662322"/>
            <a:ext cx="3463228" cy="3603872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210186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青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9.potx" id="{EF188E86-3C63-4012-B38A-C126D4DE1D50}" vid="{EA4ADA07-8710-409E-B299-BBD505F60332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9</Template>
  <TotalTime>0</TotalTime>
  <Words>108</Words>
  <Application>Microsoft Office PowerPoint</Application>
  <PresentationFormat>ユーザー設定</PresentationFormat>
  <Paragraphs>28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/>
  <cp:lastModifiedBy/>
  <cp:revision>1</cp:revision>
  <dcterms:created xsi:type="dcterms:W3CDTF">2013-07-10T10:29:52Z</dcterms:created>
  <dcterms:modified xsi:type="dcterms:W3CDTF">2015-04-14T06:15:50Z</dcterms:modified>
</cp:coreProperties>
</file>